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5" r:id="rId6"/>
    <p:sldId id="262" r:id="rId7"/>
    <p:sldId id="266" r:id="rId8"/>
    <p:sldId id="267" r:id="rId9"/>
    <p:sldId id="273" r:id="rId10"/>
    <p:sldId id="268" r:id="rId11"/>
    <p:sldId id="269" r:id="rId12"/>
    <p:sldId id="274" r:id="rId13"/>
    <p:sldId id="270" r:id="rId14"/>
    <p:sldId id="271" r:id="rId15"/>
    <p:sldId id="272" r:id="rId16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0EB2D-077C-4279-9118-E7AD4919A4C7}" v="12" dt="2020-06-16T11:35:22.612"/>
    <p1510:client id="{BC0E392D-5E95-4CBD-BDCD-D8BEF64CE072}" v="21" dt="2020-06-16T11:29:13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BC0E392D-5E95-4CBD-BDCD-D8BEF64CE072}"/>
    <pc:docChg chg="undo redo custSel mod addSld delSld modSld">
      <pc:chgData name="Mr Porter" userId="caeb4aa7-6afb-46a3-a995-19b0c182e2ba" providerId="ADAL" clId="{BC0E392D-5E95-4CBD-BDCD-D8BEF64CE072}" dt="2020-06-16T11:30:16.097" v="3507" actId="20577"/>
      <pc:docMkLst>
        <pc:docMk/>
      </pc:docMkLst>
      <pc:sldChg chg="modSp mod">
        <pc:chgData name="Mr Porter" userId="caeb4aa7-6afb-46a3-a995-19b0c182e2ba" providerId="ADAL" clId="{BC0E392D-5E95-4CBD-BDCD-D8BEF64CE072}" dt="2020-06-16T11:30:02.238" v="3506" actId="20577"/>
        <pc:sldMkLst>
          <pc:docMk/>
          <pc:sldMk cId="3606514065" sldId="256"/>
        </pc:sldMkLst>
        <pc:spChg chg="mod">
          <ac:chgData name="Mr Porter" userId="caeb4aa7-6afb-46a3-a995-19b0c182e2ba" providerId="ADAL" clId="{BC0E392D-5E95-4CBD-BDCD-D8BEF64CE072}" dt="2020-06-16T11:30:02.238" v="3506" actId="20577"/>
          <ac:spMkLst>
            <pc:docMk/>
            <pc:sldMk cId="3606514065" sldId="256"/>
            <ac:spMk id="3" creationId="{00000000-0000-0000-0000-000000000000}"/>
          </ac:spMkLst>
        </pc:spChg>
      </pc:sldChg>
      <pc:sldChg chg="modSp mod">
        <pc:chgData name="Mr Porter" userId="caeb4aa7-6afb-46a3-a995-19b0c182e2ba" providerId="ADAL" clId="{BC0E392D-5E95-4CBD-BDCD-D8BEF64CE072}" dt="2020-06-16T11:12:20.418" v="334" actId="20577"/>
        <pc:sldMkLst>
          <pc:docMk/>
          <pc:sldMk cId="3389500544" sldId="262"/>
        </pc:sldMkLst>
        <pc:spChg chg="mod">
          <ac:chgData name="Mr Porter" userId="caeb4aa7-6afb-46a3-a995-19b0c182e2ba" providerId="ADAL" clId="{BC0E392D-5E95-4CBD-BDCD-D8BEF64CE072}" dt="2020-06-16T11:12:20.418" v="334" actId="20577"/>
          <ac:spMkLst>
            <pc:docMk/>
            <pc:sldMk cId="3389500544" sldId="262"/>
            <ac:spMk id="2" creationId="{00000000-0000-0000-0000-000000000000}"/>
          </ac:spMkLst>
        </pc:spChg>
      </pc:sldChg>
      <pc:sldChg chg="modSp mod">
        <pc:chgData name="Mr Porter" userId="caeb4aa7-6afb-46a3-a995-19b0c182e2ba" providerId="ADAL" clId="{BC0E392D-5E95-4CBD-BDCD-D8BEF64CE072}" dt="2020-06-16T11:30:16.097" v="3507" actId="20577"/>
        <pc:sldMkLst>
          <pc:docMk/>
          <pc:sldMk cId="1086408598" sldId="265"/>
        </pc:sldMkLst>
        <pc:spChg chg="mod">
          <ac:chgData name="Mr Porter" userId="caeb4aa7-6afb-46a3-a995-19b0c182e2ba" providerId="ADAL" clId="{BC0E392D-5E95-4CBD-BDCD-D8BEF64CE072}" dt="2020-06-16T11:30:16.097" v="3507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mod">
        <pc:chgData name="Mr Porter" userId="caeb4aa7-6afb-46a3-a995-19b0c182e2ba" providerId="ADAL" clId="{BC0E392D-5E95-4CBD-BDCD-D8BEF64CE072}" dt="2020-06-16T11:24:07.322" v="2390" actId="403"/>
        <pc:sldMkLst>
          <pc:docMk/>
          <pc:sldMk cId="1401490791" sldId="266"/>
        </pc:sldMkLst>
        <pc:spChg chg="mod">
          <ac:chgData name="Mr Porter" userId="caeb4aa7-6afb-46a3-a995-19b0c182e2ba" providerId="ADAL" clId="{BC0E392D-5E95-4CBD-BDCD-D8BEF64CE072}" dt="2020-06-16T11:24:07.322" v="2390" actId="403"/>
          <ac:spMkLst>
            <pc:docMk/>
            <pc:sldMk cId="1401490791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BC0E392D-5E95-4CBD-BDCD-D8BEF64CE072}" dt="2020-06-16T11:12:26.270" v="346" actId="20577"/>
          <ac:spMkLst>
            <pc:docMk/>
            <pc:sldMk cId="1401490791" sldId="266"/>
            <ac:spMk id="4" creationId="{00000000-0000-0000-0000-000000000000}"/>
          </ac:spMkLst>
        </pc:spChg>
      </pc:sldChg>
      <pc:sldChg chg="delSp modSp del mod">
        <pc:chgData name="Mr Porter" userId="caeb4aa7-6afb-46a3-a995-19b0c182e2ba" providerId="ADAL" clId="{BC0E392D-5E95-4CBD-BDCD-D8BEF64CE072}" dt="2020-06-16T11:11:05.393" v="14" actId="2696"/>
        <pc:sldMkLst>
          <pc:docMk/>
          <pc:sldMk cId="3833123644" sldId="272"/>
        </pc:sldMkLst>
        <pc:spChg chg="mod">
          <ac:chgData name="Mr Porter" userId="caeb4aa7-6afb-46a3-a995-19b0c182e2ba" providerId="ADAL" clId="{BC0E392D-5E95-4CBD-BDCD-D8BEF64CE072}" dt="2020-06-16T11:05:03.430" v="1" actId="6549"/>
          <ac:spMkLst>
            <pc:docMk/>
            <pc:sldMk cId="3833123644" sldId="272"/>
            <ac:spMk id="2" creationId="{00000000-0000-0000-0000-000000000000}"/>
          </ac:spMkLst>
        </pc:spChg>
        <pc:picChg chg="del">
          <ac:chgData name="Mr Porter" userId="caeb4aa7-6afb-46a3-a995-19b0c182e2ba" providerId="ADAL" clId="{BC0E392D-5E95-4CBD-BDCD-D8BEF64CE072}" dt="2020-06-16T11:10:46.774" v="13" actId="478"/>
          <ac:picMkLst>
            <pc:docMk/>
            <pc:sldMk cId="3833123644" sldId="272"/>
            <ac:picMk id="1026" creationId="{A0395873-CD94-4F24-9A19-60A4D5386B7A}"/>
          </ac:picMkLst>
        </pc:picChg>
      </pc:sldChg>
      <pc:sldChg chg="add">
        <pc:chgData name="Mr Porter" userId="caeb4aa7-6afb-46a3-a995-19b0c182e2ba" providerId="ADAL" clId="{BC0E392D-5E95-4CBD-BDCD-D8BEF64CE072}" dt="2020-06-16T11:10:43.437" v="12"/>
        <pc:sldMkLst>
          <pc:docMk/>
          <pc:sldMk cId="336205080" sldId="273"/>
        </pc:sldMkLst>
      </pc:sldChg>
      <pc:sldChg chg="addSp delSp modSp add mod">
        <pc:chgData name="Mr Porter" userId="caeb4aa7-6afb-46a3-a995-19b0c182e2ba" providerId="ADAL" clId="{BC0E392D-5E95-4CBD-BDCD-D8BEF64CE072}" dt="2020-06-16T11:19:38.893" v="1771" actId="255"/>
        <pc:sldMkLst>
          <pc:docMk/>
          <pc:sldMk cId="684138542" sldId="274"/>
        </pc:sldMkLst>
        <pc:spChg chg="mod">
          <ac:chgData name="Mr Porter" userId="caeb4aa7-6afb-46a3-a995-19b0c182e2ba" providerId="ADAL" clId="{BC0E392D-5E95-4CBD-BDCD-D8BEF64CE072}" dt="2020-06-16T11:19:38.893" v="1771" actId="255"/>
          <ac:spMkLst>
            <pc:docMk/>
            <pc:sldMk cId="68413854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BC0E392D-5E95-4CBD-BDCD-D8BEF64CE072}" dt="2020-06-16T11:19:36.357" v="1770" actId="404"/>
          <ac:spMkLst>
            <pc:docMk/>
            <pc:sldMk cId="684138542" sldId="274"/>
            <ac:spMk id="4" creationId="{00000000-0000-0000-0000-000000000000}"/>
          </ac:spMkLst>
        </pc:spChg>
        <pc:spChg chg="del">
          <ac:chgData name="Mr Porter" userId="caeb4aa7-6afb-46a3-a995-19b0c182e2ba" providerId="ADAL" clId="{BC0E392D-5E95-4CBD-BDCD-D8BEF64CE072}" dt="2020-06-16T11:16:07.274" v="1139" actId="26606"/>
          <ac:spMkLst>
            <pc:docMk/>
            <pc:sldMk cId="684138542" sldId="274"/>
            <ac:spMk id="135" creationId="{6109556B-EAE9-4435-B409-0519F2CBDB14}"/>
          </ac:spMkLst>
        </pc:spChg>
        <pc:graphicFrameChg chg="add mod modGraphic">
          <ac:chgData name="Mr Porter" userId="caeb4aa7-6afb-46a3-a995-19b0c182e2ba" providerId="ADAL" clId="{BC0E392D-5E95-4CBD-BDCD-D8BEF64CE072}" dt="2020-06-16T11:19:15.150" v="1760" actId="14100"/>
          <ac:graphicFrameMkLst>
            <pc:docMk/>
            <pc:sldMk cId="684138542" sldId="274"/>
            <ac:graphicFrameMk id="3" creationId="{4C2E5518-8F5F-4EB0-B81E-355DEA9A07D0}"/>
          </ac:graphicFrameMkLst>
        </pc:graphicFrameChg>
        <pc:picChg chg="del">
          <ac:chgData name="Mr Porter" userId="caeb4aa7-6afb-46a3-a995-19b0c182e2ba" providerId="ADAL" clId="{BC0E392D-5E95-4CBD-BDCD-D8BEF64CE072}" dt="2020-06-16T11:13:54.241" v="739" actId="478"/>
          <ac:picMkLst>
            <pc:docMk/>
            <pc:sldMk cId="684138542" sldId="274"/>
            <ac:picMk id="3074" creationId="{5E8B8F54-2CCC-4D17-923D-C92516F8E235}"/>
          </ac:picMkLst>
        </pc:picChg>
        <pc:cxnChg chg="del">
          <ac:chgData name="Mr Porter" userId="caeb4aa7-6afb-46a3-a995-19b0c182e2ba" providerId="ADAL" clId="{BC0E392D-5E95-4CBD-BDCD-D8BEF64CE072}" dt="2020-06-16T11:16:07.274" v="1139" actId="26606"/>
          <ac:cxnSpMkLst>
            <pc:docMk/>
            <pc:sldMk cId="684138542" sldId="274"/>
            <ac:cxnSpMk id="137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BC0E392D-5E95-4CBD-BDCD-D8BEF64CE072}" dt="2020-06-16T11:22:41.551" v="2286" actId="20577"/>
        <pc:sldMkLst>
          <pc:docMk/>
          <pc:sldMk cId="3063260271" sldId="275"/>
        </pc:sldMkLst>
        <pc:spChg chg="mod">
          <ac:chgData name="Mr Porter" userId="caeb4aa7-6afb-46a3-a995-19b0c182e2ba" providerId="ADAL" clId="{BC0E392D-5E95-4CBD-BDCD-D8BEF64CE072}" dt="2020-06-16T11:21:28.594" v="2167" actId="26606"/>
          <ac:spMkLst>
            <pc:docMk/>
            <pc:sldMk cId="3063260271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BC0E392D-5E95-4CBD-BDCD-D8BEF64CE072}" dt="2020-06-16T11:21:28.594" v="2167" actId="26606"/>
          <ac:spMkLst>
            <pc:docMk/>
            <pc:sldMk cId="3063260271" sldId="275"/>
            <ac:spMk id="4" creationId="{00000000-0000-0000-0000-000000000000}"/>
          </ac:spMkLst>
        </pc:spChg>
        <pc:spChg chg="add mod">
          <ac:chgData name="Mr Porter" userId="caeb4aa7-6afb-46a3-a995-19b0c182e2ba" providerId="ADAL" clId="{BC0E392D-5E95-4CBD-BDCD-D8BEF64CE072}" dt="2020-06-16T11:22:41.551" v="2286" actId="20577"/>
          <ac:spMkLst>
            <pc:docMk/>
            <pc:sldMk cId="3063260271" sldId="275"/>
            <ac:spMk id="6" creationId="{107D8DA6-8DCA-4051-8E49-B146CFE54303}"/>
          </ac:spMkLst>
        </pc:spChg>
        <pc:graphicFrameChg chg="del">
          <ac:chgData name="Mr Porter" userId="caeb4aa7-6afb-46a3-a995-19b0c182e2ba" providerId="ADAL" clId="{BC0E392D-5E95-4CBD-BDCD-D8BEF64CE072}" dt="2020-06-16T11:19:53.177" v="1773" actId="478"/>
          <ac:graphicFrameMkLst>
            <pc:docMk/>
            <pc:sldMk cId="3063260271" sldId="275"/>
            <ac:graphicFrameMk id="3" creationId="{4C2E5518-8F5F-4EB0-B81E-355DEA9A07D0}"/>
          </ac:graphicFrameMkLst>
        </pc:graphicFrameChg>
        <pc:picChg chg="add mod">
          <ac:chgData name="Mr Porter" userId="caeb4aa7-6afb-46a3-a995-19b0c182e2ba" providerId="ADAL" clId="{BC0E392D-5E95-4CBD-BDCD-D8BEF64CE072}" dt="2020-06-16T11:21:34.185" v="2169" actId="1076"/>
          <ac:picMkLst>
            <pc:docMk/>
            <pc:sldMk cId="3063260271" sldId="275"/>
            <ac:picMk id="1026" creationId="{7B1F7159-4224-4A24-A12F-AD14CAFC1BB3}"/>
          </ac:picMkLst>
        </pc:picChg>
      </pc:sldChg>
      <pc:sldChg chg="addSp delSp modSp add mod">
        <pc:chgData name="Mr Porter" userId="caeb4aa7-6afb-46a3-a995-19b0c182e2ba" providerId="ADAL" clId="{BC0E392D-5E95-4CBD-BDCD-D8BEF64CE072}" dt="2020-06-16T11:25:57.132" v="2802" actId="255"/>
        <pc:sldMkLst>
          <pc:docMk/>
          <pc:sldMk cId="2543114129" sldId="276"/>
        </pc:sldMkLst>
        <pc:spChg chg="mod">
          <ac:chgData name="Mr Porter" userId="caeb4aa7-6afb-46a3-a995-19b0c182e2ba" providerId="ADAL" clId="{BC0E392D-5E95-4CBD-BDCD-D8BEF64CE072}" dt="2020-06-16T11:25:57.132" v="2802" actId="255"/>
          <ac:spMkLst>
            <pc:docMk/>
            <pc:sldMk cId="2543114129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BC0E392D-5E95-4CBD-BDCD-D8BEF64CE072}" dt="2020-06-16T11:25:52.169" v="2801" actId="26606"/>
          <ac:spMkLst>
            <pc:docMk/>
            <pc:sldMk cId="2543114129" sldId="276"/>
            <ac:spMk id="4" creationId="{00000000-0000-0000-0000-000000000000}"/>
          </ac:spMkLst>
        </pc:spChg>
        <pc:spChg chg="del">
          <ac:chgData name="Mr Porter" userId="caeb4aa7-6afb-46a3-a995-19b0c182e2ba" providerId="ADAL" clId="{BC0E392D-5E95-4CBD-BDCD-D8BEF64CE072}" dt="2020-06-16T11:22:50.198" v="2289" actId="478"/>
          <ac:spMkLst>
            <pc:docMk/>
            <pc:sldMk cId="2543114129" sldId="276"/>
            <ac:spMk id="6" creationId="{107D8DA6-8DCA-4051-8E49-B146CFE54303}"/>
          </ac:spMkLst>
        </pc:spChg>
        <pc:picChg chg="del">
          <ac:chgData name="Mr Porter" userId="caeb4aa7-6afb-46a3-a995-19b0c182e2ba" providerId="ADAL" clId="{BC0E392D-5E95-4CBD-BDCD-D8BEF64CE072}" dt="2020-06-16T11:22:49.045" v="2288" actId="478"/>
          <ac:picMkLst>
            <pc:docMk/>
            <pc:sldMk cId="2543114129" sldId="276"/>
            <ac:picMk id="1026" creationId="{7B1F7159-4224-4A24-A12F-AD14CAFC1BB3}"/>
          </ac:picMkLst>
        </pc:picChg>
        <pc:picChg chg="add mod">
          <ac:chgData name="Mr Porter" userId="caeb4aa7-6afb-46a3-a995-19b0c182e2ba" providerId="ADAL" clId="{BC0E392D-5E95-4CBD-BDCD-D8BEF64CE072}" dt="2020-06-16T11:25:52.169" v="2801" actId="26606"/>
          <ac:picMkLst>
            <pc:docMk/>
            <pc:sldMk cId="2543114129" sldId="276"/>
            <ac:picMk id="2050" creationId="{727CFE42-3563-4545-86EF-85A74278EA64}"/>
          </ac:picMkLst>
        </pc:picChg>
      </pc:sldChg>
      <pc:sldChg chg="addSp delSp modSp add mod">
        <pc:chgData name="Mr Porter" userId="caeb4aa7-6afb-46a3-a995-19b0c182e2ba" providerId="ADAL" clId="{BC0E392D-5E95-4CBD-BDCD-D8BEF64CE072}" dt="2020-06-16T11:29:05.582" v="3503" actId="26606"/>
        <pc:sldMkLst>
          <pc:docMk/>
          <pc:sldMk cId="159577190" sldId="277"/>
        </pc:sldMkLst>
        <pc:spChg chg="mod">
          <ac:chgData name="Mr Porter" userId="caeb4aa7-6afb-46a3-a995-19b0c182e2ba" providerId="ADAL" clId="{BC0E392D-5E95-4CBD-BDCD-D8BEF64CE072}" dt="2020-06-16T11:29:05.582" v="3503" actId="26606"/>
          <ac:spMkLst>
            <pc:docMk/>
            <pc:sldMk cId="159577190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BC0E392D-5E95-4CBD-BDCD-D8BEF64CE072}" dt="2020-06-16T11:29:05.582" v="3503" actId="26606"/>
          <ac:spMkLst>
            <pc:docMk/>
            <pc:sldMk cId="159577190" sldId="277"/>
            <ac:spMk id="4" creationId="{00000000-0000-0000-0000-000000000000}"/>
          </ac:spMkLst>
        </pc:spChg>
        <pc:picChg chg="del">
          <ac:chgData name="Mr Porter" userId="caeb4aa7-6afb-46a3-a995-19b0c182e2ba" providerId="ADAL" clId="{BC0E392D-5E95-4CBD-BDCD-D8BEF64CE072}" dt="2020-06-16T11:26:01.511" v="2804" actId="478"/>
          <ac:picMkLst>
            <pc:docMk/>
            <pc:sldMk cId="159577190" sldId="277"/>
            <ac:picMk id="2050" creationId="{727CFE42-3563-4545-86EF-85A74278EA64}"/>
          </ac:picMkLst>
        </pc:picChg>
        <pc:picChg chg="add mod">
          <ac:chgData name="Mr Porter" userId="caeb4aa7-6afb-46a3-a995-19b0c182e2ba" providerId="ADAL" clId="{BC0E392D-5E95-4CBD-BDCD-D8BEF64CE072}" dt="2020-06-16T11:29:05.582" v="3503" actId="26606"/>
          <ac:picMkLst>
            <pc:docMk/>
            <pc:sldMk cId="159577190" sldId="277"/>
            <ac:picMk id="3074" creationId="{AE2F91AC-1AAD-4F80-904C-8457C17C8798}"/>
          </ac:picMkLst>
        </pc:picChg>
      </pc:sldChg>
      <pc:sldChg chg="delSp add">
        <pc:chgData name="Mr Porter" userId="caeb4aa7-6afb-46a3-a995-19b0c182e2ba" providerId="ADAL" clId="{BC0E392D-5E95-4CBD-BDCD-D8BEF64CE072}" dt="2020-06-16T11:29:13.861" v="3505" actId="478"/>
        <pc:sldMkLst>
          <pc:docMk/>
          <pc:sldMk cId="360478163" sldId="278"/>
        </pc:sldMkLst>
        <pc:picChg chg="del">
          <ac:chgData name="Mr Porter" userId="caeb4aa7-6afb-46a3-a995-19b0c182e2ba" providerId="ADAL" clId="{BC0E392D-5E95-4CBD-BDCD-D8BEF64CE072}" dt="2020-06-16T11:29:13.861" v="3505" actId="478"/>
          <ac:picMkLst>
            <pc:docMk/>
            <pc:sldMk cId="360478163" sldId="278"/>
            <ac:picMk id="3074" creationId="{AE2F91AC-1AAD-4F80-904C-8457C17C8798}"/>
          </ac:picMkLst>
        </pc:picChg>
      </pc:sldChg>
    </pc:docChg>
  </pc:docChgLst>
  <pc:docChgLst>
    <pc:chgData name="Mr Porter" userId="caeb4aa7-6afb-46a3-a995-19b0c182e2ba" providerId="ADAL" clId="{7090EB2D-077C-4279-9118-E7AD4919A4C7}"/>
    <pc:docChg chg="delSld modSld">
      <pc:chgData name="Mr Porter" userId="caeb4aa7-6afb-46a3-a995-19b0c182e2ba" providerId="ADAL" clId="{7090EB2D-077C-4279-9118-E7AD4919A4C7}" dt="2020-06-16T11:39:49.633" v="105" actId="20577"/>
      <pc:docMkLst>
        <pc:docMk/>
      </pc:docMkLst>
      <pc:sldChg chg="addSp delSp modSp mod">
        <pc:chgData name="Mr Porter" userId="caeb4aa7-6afb-46a3-a995-19b0c182e2ba" providerId="ADAL" clId="{7090EB2D-077C-4279-9118-E7AD4919A4C7}" dt="2020-06-16T11:35:22.612" v="104"/>
        <pc:sldMkLst>
          <pc:docMk/>
          <pc:sldMk cId="3606514065" sldId="256"/>
        </pc:sldMkLst>
        <pc:spChg chg="mod">
          <ac:chgData name="Mr Porter" userId="caeb4aa7-6afb-46a3-a995-19b0c182e2ba" providerId="ADAL" clId="{7090EB2D-077C-4279-9118-E7AD4919A4C7}" dt="2020-06-16T11:34:01.904" v="17" actId="20577"/>
          <ac:spMkLst>
            <pc:docMk/>
            <pc:sldMk cId="3606514065" sldId="256"/>
            <ac:spMk id="3" creationId="{00000000-0000-0000-0000-000000000000}"/>
          </ac:spMkLst>
        </pc:spChg>
        <pc:picChg chg="add mod">
          <ac:chgData name="Mr Porter" userId="caeb4aa7-6afb-46a3-a995-19b0c182e2ba" providerId="ADAL" clId="{7090EB2D-077C-4279-9118-E7AD4919A4C7}" dt="2020-06-16T11:35:22.612" v="104"/>
          <ac:picMkLst>
            <pc:docMk/>
            <pc:sldMk cId="3606514065" sldId="256"/>
            <ac:picMk id="4" creationId="{29AEF2DA-9755-41E5-9744-6FD892800214}"/>
          </ac:picMkLst>
        </pc:picChg>
        <pc:picChg chg="del">
          <ac:chgData name="Mr Porter" userId="caeb4aa7-6afb-46a3-a995-19b0c182e2ba" providerId="ADAL" clId="{7090EB2D-077C-4279-9118-E7AD4919A4C7}" dt="2020-06-16T11:34:43.476" v="94" actId="478"/>
          <ac:picMkLst>
            <pc:docMk/>
            <pc:sldMk cId="3606514065" sldId="256"/>
            <ac:picMk id="1026" creationId="{056D2385-64BE-4B03-8730-E32D18EB9E03}"/>
          </ac:picMkLst>
        </pc:picChg>
      </pc:sldChg>
      <pc:sldChg chg="delSp modSp mod">
        <pc:chgData name="Mr Porter" userId="caeb4aa7-6afb-46a3-a995-19b0c182e2ba" providerId="ADAL" clId="{7090EB2D-077C-4279-9118-E7AD4919A4C7}" dt="2020-06-16T11:39:49.633" v="105" actId="20577"/>
        <pc:sldMkLst>
          <pc:docMk/>
          <pc:sldMk cId="3389500544" sldId="262"/>
        </pc:sldMkLst>
        <pc:spChg chg="mod">
          <ac:chgData name="Mr Porter" userId="caeb4aa7-6afb-46a3-a995-19b0c182e2ba" providerId="ADAL" clId="{7090EB2D-077C-4279-9118-E7AD4919A4C7}" dt="2020-06-16T11:39:49.633" v="105" actId="20577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7090EB2D-077C-4279-9118-E7AD4919A4C7}" dt="2020-06-16T11:34:38.594" v="93" actId="20577"/>
          <ac:spMkLst>
            <pc:docMk/>
            <pc:sldMk cId="3389500544" sldId="262"/>
            <ac:spMk id="4" creationId="{00000000-0000-0000-0000-000000000000}"/>
          </ac:spMkLst>
        </pc:spChg>
        <pc:picChg chg="del">
          <ac:chgData name="Mr Porter" userId="caeb4aa7-6afb-46a3-a995-19b0c182e2ba" providerId="ADAL" clId="{7090EB2D-077C-4279-9118-E7AD4919A4C7}" dt="2020-06-16T11:34:35.184" v="81" actId="478"/>
          <ac:picMkLst>
            <pc:docMk/>
            <pc:sldMk cId="3389500544" sldId="262"/>
            <ac:picMk id="2050" creationId="{B0347235-F842-4547-BA4D-D0C6F8DC3978}"/>
          </ac:picMkLst>
        </pc:picChg>
      </pc:sldChg>
      <pc:sldChg chg="modSp mod">
        <pc:chgData name="Mr Porter" userId="caeb4aa7-6afb-46a3-a995-19b0c182e2ba" providerId="ADAL" clId="{7090EB2D-077C-4279-9118-E7AD4919A4C7}" dt="2020-06-16T11:34:27.320" v="79" actId="20577"/>
        <pc:sldMkLst>
          <pc:docMk/>
          <pc:sldMk cId="1086408598" sldId="265"/>
        </pc:sldMkLst>
        <pc:spChg chg="mod">
          <ac:chgData name="Mr Porter" userId="caeb4aa7-6afb-46a3-a995-19b0c182e2ba" providerId="ADAL" clId="{7090EB2D-077C-4279-9118-E7AD4919A4C7}" dt="2020-06-16T11:34:27.320" v="79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1401490791" sldId="266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1771400920" sldId="267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3896646721" sldId="268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459888007" sldId="269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195952781" sldId="270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2464004979" sldId="271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336205080" sldId="273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684138542" sldId="274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3063260271" sldId="275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2543114129" sldId="276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159577190" sldId="277"/>
        </pc:sldMkLst>
      </pc:sldChg>
      <pc:sldChg chg="del">
        <pc:chgData name="Mr Porter" userId="caeb4aa7-6afb-46a3-a995-19b0c182e2ba" providerId="ADAL" clId="{7090EB2D-077C-4279-9118-E7AD4919A4C7}" dt="2020-06-16T11:34:33.257" v="80" actId="47"/>
        <pc:sldMkLst>
          <pc:docMk/>
          <pc:sldMk cId="360478163" sldId="278"/>
        </pc:sldMkLst>
      </pc:sldChg>
    </pc:docChg>
  </pc:docChgLst>
  <pc:docChgLst>
    <pc:chgData name="Mr Porter" userId="caeb4aa7-6afb-46a3-a995-19b0c182e2ba" providerId="ADAL" clId="{4560B461-B24F-49BF-98E1-1F762E96FC6E}"/>
    <pc:docChg chg="undo redo custSel mod addSld delSld modSld sldOrd">
      <pc:chgData name="Mr Porter" userId="caeb4aa7-6afb-46a3-a995-19b0c182e2ba" providerId="ADAL" clId="{4560B461-B24F-49BF-98E1-1F762E96FC6E}" dt="2020-05-27T08:24:06.695" v="461" actId="20577"/>
      <pc:docMkLst>
        <pc:docMk/>
      </pc:docMkLst>
      <pc:sldChg chg="addSp delSp modSp mod">
        <pc:chgData name="Mr Porter" userId="caeb4aa7-6afb-46a3-a995-19b0c182e2ba" providerId="ADAL" clId="{4560B461-B24F-49BF-98E1-1F762E96FC6E}" dt="2020-05-27T08:10:29.325" v="40"/>
        <pc:sldMkLst>
          <pc:docMk/>
          <pc:sldMk cId="3606514065" sldId="256"/>
        </pc:sldMkLst>
        <pc:spChg chg="mod">
          <ac:chgData name="Mr Porter" userId="caeb4aa7-6afb-46a3-a995-19b0c182e2ba" providerId="ADAL" clId="{4560B461-B24F-49BF-98E1-1F762E96FC6E}" dt="2020-05-27T08:08:51.860" v="30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4560B461-B24F-49BF-98E1-1F762E96FC6E}" dt="2020-05-27T08:08:54.595" v="31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4560B461-B24F-49BF-98E1-1F762E96FC6E}" dt="2020-05-27T08:10:29.325" v="40"/>
          <ac:picMkLst>
            <pc:docMk/>
            <pc:sldMk cId="3606514065" sldId="256"/>
            <ac:picMk id="1026" creationId="{056D2385-64BE-4B03-8730-E32D18EB9E03}"/>
          </ac:picMkLst>
        </pc:picChg>
      </pc:sldChg>
      <pc:sldChg chg="del">
        <pc:chgData name="Mr Porter" userId="caeb4aa7-6afb-46a3-a995-19b0c182e2ba" providerId="ADAL" clId="{4560B461-B24F-49BF-98E1-1F762E96FC6E}" dt="2020-05-27T08:11:30.172" v="278" actId="47"/>
        <pc:sldMkLst>
          <pc:docMk/>
          <pc:sldMk cId="2124926539" sldId="258"/>
        </pc:sldMkLst>
      </pc:sldChg>
      <pc:sldChg chg="addSp modSp mod">
        <pc:chgData name="Mr Porter" userId="caeb4aa7-6afb-46a3-a995-19b0c182e2ba" providerId="ADAL" clId="{4560B461-B24F-49BF-98E1-1F762E96FC6E}" dt="2020-05-27T08:17:24.318" v="347" actId="403"/>
        <pc:sldMkLst>
          <pc:docMk/>
          <pc:sldMk cId="3389500544" sldId="262"/>
        </pc:sldMkLst>
        <pc:spChg chg="mod">
          <ac:chgData name="Mr Porter" userId="caeb4aa7-6afb-46a3-a995-19b0c182e2ba" providerId="ADAL" clId="{4560B461-B24F-49BF-98E1-1F762E96FC6E}" dt="2020-05-27T08:17:24.318" v="347" actId="403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4560B461-B24F-49BF-98E1-1F762E96FC6E}" dt="2020-05-27T08:11:35.062" v="287" actId="20577"/>
          <ac:spMkLst>
            <pc:docMk/>
            <pc:sldMk cId="3389500544" sldId="262"/>
            <ac:spMk id="4" creationId="{00000000-0000-0000-0000-000000000000}"/>
          </ac:spMkLst>
        </pc:spChg>
        <pc:picChg chg="add mod">
          <ac:chgData name="Mr Porter" userId="caeb4aa7-6afb-46a3-a995-19b0c182e2ba" providerId="ADAL" clId="{4560B461-B24F-49BF-98E1-1F762E96FC6E}" dt="2020-05-27T08:12:52.932" v="303" actId="18131"/>
          <ac:picMkLst>
            <pc:docMk/>
            <pc:sldMk cId="3389500544" sldId="262"/>
            <ac:picMk id="2050" creationId="{B0347235-F842-4547-BA4D-D0C6F8DC3978}"/>
          </ac:picMkLst>
        </pc:picChg>
      </pc:sldChg>
      <pc:sldChg chg="modSp mod">
        <pc:chgData name="Mr Porter" userId="caeb4aa7-6afb-46a3-a995-19b0c182e2ba" providerId="ADAL" clId="{4560B461-B24F-49BF-98E1-1F762E96FC6E}" dt="2020-05-27T08:11:23.485" v="277" actId="20577"/>
        <pc:sldMkLst>
          <pc:docMk/>
          <pc:sldMk cId="1086408598" sldId="265"/>
        </pc:sldMkLst>
        <pc:spChg chg="mod">
          <ac:chgData name="Mr Porter" userId="caeb4aa7-6afb-46a3-a995-19b0c182e2ba" providerId="ADAL" clId="{4560B461-B24F-49BF-98E1-1F762E96FC6E}" dt="2020-05-27T08:11:23.485" v="277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addSp delSp modSp add mod">
        <pc:chgData name="Mr Porter" userId="caeb4aa7-6afb-46a3-a995-19b0c182e2ba" providerId="ADAL" clId="{4560B461-B24F-49BF-98E1-1F762E96FC6E}" dt="2020-05-27T08:16:14.351" v="324" actId="26606"/>
        <pc:sldMkLst>
          <pc:docMk/>
          <pc:sldMk cId="1401490791" sldId="266"/>
        </pc:sldMkLst>
        <pc:spChg chg="add del mod">
          <ac:chgData name="Mr Porter" userId="caeb4aa7-6afb-46a3-a995-19b0c182e2ba" providerId="ADAL" clId="{4560B461-B24F-49BF-98E1-1F762E96FC6E}" dt="2020-05-27T08:16:14.351" v="324" actId="26606"/>
          <ac:spMkLst>
            <pc:docMk/>
            <pc:sldMk cId="1401490791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4560B461-B24F-49BF-98E1-1F762E96FC6E}" dt="2020-05-27T08:16:14.351" v="324" actId="26606"/>
          <ac:spMkLst>
            <pc:docMk/>
            <pc:sldMk cId="1401490791" sldId="266"/>
            <ac:spMk id="4" creationId="{00000000-0000-0000-0000-000000000000}"/>
          </ac:spMkLst>
        </pc:spChg>
        <pc:spChg chg="add del">
          <ac:chgData name="Mr Porter" userId="caeb4aa7-6afb-46a3-a995-19b0c182e2ba" providerId="ADAL" clId="{4560B461-B24F-49BF-98E1-1F762E96FC6E}" dt="2020-05-27T08:16:14.351" v="324" actId="26606"/>
          <ac:spMkLst>
            <pc:docMk/>
            <pc:sldMk cId="1401490791" sldId="266"/>
            <ac:spMk id="71" creationId="{4FAE1107-CEC3-4041-8BAA-CDB6F6759B35}"/>
          </ac:spMkLst>
        </pc:spChg>
        <pc:spChg chg="add del">
          <ac:chgData name="Mr Porter" userId="caeb4aa7-6afb-46a3-a995-19b0c182e2ba" providerId="ADAL" clId="{4560B461-B24F-49BF-98E1-1F762E96FC6E}" dt="2020-05-27T08:13:58.344" v="319" actId="26606"/>
          <ac:spMkLst>
            <pc:docMk/>
            <pc:sldMk cId="1401490791" sldId="266"/>
            <ac:spMk id="79" creationId="{90AAC386-A18D-4525-AD1B-4D227ED34C84}"/>
          </ac:spMkLst>
        </pc:spChg>
        <pc:spChg chg="add del">
          <ac:chgData name="Mr Porter" userId="caeb4aa7-6afb-46a3-a995-19b0c182e2ba" providerId="ADAL" clId="{4560B461-B24F-49BF-98E1-1F762E96FC6E}" dt="2020-05-27T08:16:14.351" v="324" actId="26606"/>
          <ac:spMkLst>
            <pc:docMk/>
            <pc:sldMk cId="1401490791" sldId="266"/>
            <ac:spMk id="135" creationId="{6109556B-EAE9-4435-B409-0519F2CBDB14}"/>
          </ac:spMkLst>
        </pc:spChg>
        <pc:graphicFrameChg chg="add del">
          <ac:chgData name="Mr Porter" userId="caeb4aa7-6afb-46a3-a995-19b0c182e2ba" providerId="ADAL" clId="{4560B461-B24F-49BF-98E1-1F762E96FC6E}" dt="2020-05-27T08:13:58.344" v="319" actId="26606"/>
          <ac:graphicFrameMkLst>
            <pc:docMk/>
            <pc:sldMk cId="1401490791" sldId="266"/>
            <ac:graphicFrameMk id="75" creationId="{C5DA46D2-1BA2-4636-8675-38F0BBA0CAB2}"/>
          </ac:graphicFrameMkLst>
        </pc:graphicFrameChg>
        <pc:picChg chg="del">
          <ac:chgData name="Mr Porter" userId="caeb4aa7-6afb-46a3-a995-19b0c182e2ba" providerId="ADAL" clId="{4560B461-B24F-49BF-98E1-1F762E96FC6E}" dt="2020-05-27T08:13:12.600" v="305" actId="478"/>
          <ac:picMkLst>
            <pc:docMk/>
            <pc:sldMk cId="1401490791" sldId="266"/>
            <ac:picMk id="2050" creationId="{B0347235-F842-4547-BA4D-D0C6F8DC3978}"/>
          </ac:picMkLst>
        </pc:picChg>
        <pc:picChg chg="add mod">
          <ac:chgData name="Mr Porter" userId="caeb4aa7-6afb-46a3-a995-19b0c182e2ba" providerId="ADAL" clId="{4560B461-B24F-49BF-98E1-1F762E96FC6E}" dt="2020-05-27T08:16:14.351" v="324" actId="26606"/>
          <ac:picMkLst>
            <pc:docMk/>
            <pc:sldMk cId="1401490791" sldId="266"/>
            <ac:picMk id="3074" creationId="{5E8B8F54-2CCC-4D17-923D-C92516F8E235}"/>
          </ac:picMkLst>
        </pc:picChg>
        <pc:cxnChg chg="add del">
          <ac:chgData name="Mr Porter" userId="caeb4aa7-6afb-46a3-a995-19b0c182e2ba" providerId="ADAL" clId="{4560B461-B24F-49BF-98E1-1F762E96FC6E}" dt="2020-05-27T08:16:14.351" v="324" actId="26606"/>
          <ac:cxnSpMkLst>
            <pc:docMk/>
            <pc:sldMk cId="1401490791" sldId="266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4560B461-B24F-49BF-98E1-1F762E96FC6E}" dt="2020-05-27T08:13:58.344" v="319" actId="26606"/>
          <ac:cxnSpMkLst>
            <pc:docMk/>
            <pc:sldMk cId="1401490791" sldId="266"/>
            <ac:cxnSpMk id="81" creationId="{C34C4AD0-FE94-4E84-ACA6-CC5BF1A11822}"/>
          </ac:cxnSpMkLst>
        </pc:cxnChg>
        <pc:cxnChg chg="add del">
          <ac:chgData name="Mr Porter" userId="caeb4aa7-6afb-46a3-a995-19b0c182e2ba" providerId="ADAL" clId="{4560B461-B24F-49BF-98E1-1F762E96FC6E}" dt="2020-05-27T08:16:14.351" v="324" actId="26606"/>
          <ac:cxnSpMkLst>
            <pc:docMk/>
            <pc:sldMk cId="1401490791" sldId="266"/>
            <ac:cxnSpMk id="137" creationId="{5814CCBE-423E-41B2-A9F3-82679F490EF4}"/>
          </ac:cxnSpMkLst>
        </pc:cxnChg>
      </pc:sldChg>
      <pc:sldChg chg="addSp delSp modSp add mod ord">
        <pc:chgData name="Mr Porter" userId="caeb4aa7-6afb-46a3-a995-19b0c182e2ba" providerId="ADAL" clId="{4560B461-B24F-49BF-98E1-1F762E96FC6E}" dt="2020-05-27T08:17:53.378" v="349" actId="26606"/>
        <pc:sldMkLst>
          <pc:docMk/>
          <pc:sldMk cId="1771400920" sldId="267"/>
        </pc:sldMkLst>
        <pc:spChg chg="mod">
          <ac:chgData name="Mr Porter" userId="caeb4aa7-6afb-46a3-a995-19b0c182e2ba" providerId="ADAL" clId="{4560B461-B24F-49BF-98E1-1F762E96FC6E}" dt="2020-05-27T08:17:53.378" v="349" actId="26606"/>
          <ac:spMkLst>
            <pc:docMk/>
            <pc:sldMk cId="1771400920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4560B461-B24F-49BF-98E1-1F762E96FC6E}" dt="2020-05-27T08:17:53.378" v="349" actId="26606"/>
          <ac:spMkLst>
            <pc:docMk/>
            <pc:sldMk cId="1771400920" sldId="267"/>
            <ac:spMk id="4" creationId="{00000000-0000-0000-0000-000000000000}"/>
          </ac:spMkLst>
        </pc:spChg>
        <pc:spChg chg="del">
          <ac:chgData name="Mr Porter" userId="caeb4aa7-6afb-46a3-a995-19b0c182e2ba" providerId="ADAL" clId="{4560B461-B24F-49BF-98E1-1F762E96FC6E}" dt="2020-05-27T08:17:53.378" v="349" actId="26606"/>
          <ac:spMkLst>
            <pc:docMk/>
            <pc:sldMk cId="1771400920" sldId="267"/>
            <ac:spMk id="71" creationId="{4FAE1107-CEC3-4041-8BAA-CDB6F6759B35}"/>
          </ac:spMkLst>
        </pc:spChg>
        <pc:spChg chg="add">
          <ac:chgData name="Mr Porter" userId="caeb4aa7-6afb-46a3-a995-19b0c182e2ba" providerId="ADAL" clId="{4560B461-B24F-49BF-98E1-1F762E96FC6E}" dt="2020-05-27T08:17:53.378" v="349" actId="26606"/>
          <ac:spMkLst>
            <pc:docMk/>
            <pc:sldMk cId="1771400920" sldId="267"/>
            <ac:spMk id="79" creationId="{6109556B-EAE9-4435-B409-0519F2CBDB14}"/>
          </ac:spMkLst>
        </pc:spChg>
        <pc:picChg chg="add">
          <ac:chgData name="Mr Porter" userId="caeb4aa7-6afb-46a3-a995-19b0c182e2ba" providerId="ADAL" clId="{4560B461-B24F-49BF-98E1-1F762E96FC6E}" dt="2020-05-27T08:17:53.378" v="349" actId="26606"/>
          <ac:picMkLst>
            <pc:docMk/>
            <pc:sldMk cId="1771400920" sldId="267"/>
            <ac:picMk id="75" creationId="{FA09B19B-A173-4078-B08E-9320AC160EA9}"/>
          </ac:picMkLst>
        </pc:picChg>
        <pc:picChg chg="del">
          <ac:chgData name="Mr Porter" userId="caeb4aa7-6afb-46a3-a995-19b0c182e2ba" providerId="ADAL" clId="{4560B461-B24F-49BF-98E1-1F762E96FC6E}" dt="2020-05-27T08:16:46.194" v="342" actId="478"/>
          <ac:picMkLst>
            <pc:docMk/>
            <pc:sldMk cId="1771400920" sldId="267"/>
            <ac:picMk id="2050" creationId="{B0347235-F842-4547-BA4D-D0C6F8DC3978}"/>
          </ac:picMkLst>
        </pc:picChg>
        <pc:cxnChg chg="del">
          <ac:chgData name="Mr Porter" userId="caeb4aa7-6afb-46a3-a995-19b0c182e2ba" providerId="ADAL" clId="{4560B461-B24F-49BF-98E1-1F762E96FC6E}" dt="2020-05-27T08:17:53.378" v="349" actId="26606"/>
          <ac:cxnSpMkLst>
            <pc:docMk/>
            <pc:sldMk cId="1771400920" sldId="267"/>
            <ac:cxnSpMk id="73" creationId="{1AEA88FB-F5DD-45CE-AAE1-7B33D0ABDD25}"/>
          </ac:cxnSpMkLst>
        </pc:cxnChg>
        <pc:cxnChg chg="add">
          <ac:chgData name="Mr Porter" userId="caeb4aa7-6afb-46a3-a995-19b0c182e2ba" providerId="ADAL" clId="{4560B461-B24F-49BF-98E1-1F762E96FC6E}" dt="2020-05-27T08:17:53.378" v="349" actId="26606"/>
          <ac:cxnSpMkLst>
            <pc:docMk/>
            <pc:sldMk cId="1771400920" sldId="267"/>
            <ac:cxnSpMk id="81" creationId="{5814CCBE-423E-41B2-A9F3-82679F490EF4}"/>
          </ac:cxnSpMkLst>
        </pc:cxnChg>
      </pc:sldChg>
      <pc:sldChg chg="addSp delSp modSp add mod setClrOvrMap">
        <pc:chgData name="Mr Porter" userId="caeb4aa7-6afb-46a3-a995-19b0c182e2ba" providerId="ADAL" clId="{4560B461-B24F-49BF-98E1-1F762E96FC6E}" dt="2020-05-27T08:19:44.242" v="377" actId="26606"/>
        <pc:sldMkLst>
          <pc:docMk/>
          <pc:sldMk cId="3896646721" sldId="268"/>
        </pc:sldMkLst>
        <pc:spChg chg="mod">
          <ac:chgData name="Mr Porter" userId="caeb4aa7-6afb-46a3-a995-19b0c182e2ba" providerId="ADAL" clId="{4560B461-B24F-49BF-98E1-1F762E96FC6E}" dt="2020-05-27T08:19:44.242" v="377" actId="26606"/>
          <ac:spMkLst>
            <pc:docMk/>
            <pc:sldMk cId="3896646721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4560B461-B24F-49BF-98E1-1F762E96FC6E}" dt="2020-05-27T08:19:44.242" v="377" actId="26606"/>
          <ac:spMkLst>
            <pc:docMk/>
            <pc:sldMk cId="3896646721" sldId="268"/>
            <ac:spMk id="4" creationId="{00000000-0000-0000-0000-000000000000}"/>
          </ac:spMkLst>
        </pc:spChg>
        <pc:spChg chg="del">
          <ac:chgData name="Mr Porter" userId="caeb4aa7-6afb-46a3-a995-19b0c182e2ba" providerId="ADAL" clId="{4560B461-B24F-49BF-98E1-1F762E96FC6E}" dt="2020-05-27T08:19:44.242" v="377" actId="26606"/>
          <ac:spMkLst>
            <pc:docMk/>
            <pc:sldMk cId="3896646721" sldId="268"/>
            <ac:spMk id="79" creationId="{6109556B-EAE9-4435-B409-0519F2CBDB14}"/>
          </ac:spMkLst>
        </pc:spChg>
        <pc:spChg chg="add">
          <ac:chgData name="Mr Porter" userId="caeb4aa7-6afb-46a3-a995-19b0c182e2ba" providerId="ADAL" clId="{4560B461-B24F-49BF-98E1-1F762E96FC6E}" dt="2020-05-27T08:19:44.242" v="377" actId="26606"/>
          <ac:spMkLst>
            <pc:docMk/>
            <pc:sldMk cId="3896646721" sldId="268"/>
            <ac:spMk id="135" creationId="{B32DC26D-8B9B-4CC1-B3CC-D3EA0FB162CD}"/>
          </ac:spMkLst>
        </pc:spChg>
        <pc:picChg chg="del">
          <ac:chgData name="Mr Porter" userId="caeb4aa7-6afb-46a3-a995-19b0c182e2ba" providerId="ADAL" clId="{4560B461-B24F-49BF-98E1-1F762E96FC6E}" dt="2020-05-27T08:18:09.705" v="353" actId="478"/>
          <ac:picMkLst>
            <pc:docMk/>
            <pc:sldMk cId="3896646721" sldId="268"/>
            <ac:picMk id="75" creationId="{FA09B19B-A173-4078-B08E-9320AC160EA9}"/>
          </ac:picMkLst>
        </pc:picChg>
        <pc:picChg chg="add mod ord">
          <ac:chgData name="Mr Porter" userId="caeb4aa7-6afb-46a3-a995-19b0c182e2ba" providerId="ADAL" clId="{4560B461-B24F-49BF-98E1-1F762E96FC6E}" dt="2020-05-27T08:19:44.242" v="377" actId="26606"/>
          <ac:picMkLst>
            <pc:docMk/>
            <pc:sldMk cId="3896646721" sldId="268"/>
            <ac:picMk id="4098" creationId="{4B459664-1E85-4071-8F16-48041F8E37E4}"/>
          </ac:picMkLst>
        </pc:picChg>
        <pc:cxnChg chg="del">
          <ac:chgData name="Mr Porter" userId="caeb4aa7-6afb-46a3-a995-19b0c182e2ba" providerId="ADAL" clId="{4560B461-B24F-49BF-98E1-1F762E96FC6E}" dt="2020-05-27T08:19:44.242" v="377" actId="26606"/>
          <ac:cxnSpMkLst>
            <pc:docMk/>
            <pc:sldMk cId="3896646721" sldId="268"/>
            <ac:cxnSpMk id="81" creationId="{5814CCBE-423E-41B2-A9F3-82679F490EF4}"/>
          </ac:cxnSpMkLst>
        </pc:cxnChg>
        <pc:cxnChg chg="add">
          <ac:chgData name="Mr Porter" userId="caeb4aa7-6afb-46a3-a995-19b0c182e2ba" providerId="ADAL" clId="{4560B461-B24F-49BF-98E1-1F762E96FC6E}" dt="2020-05-27T08:19:44.242" v="377" actId="26606"/>
          <ac:cxnSpMkLst>
            <pc:docMk/>
            <pc:sldMk cId="3896646721" sldId="268"/>
            <ac:cxnSpMk id="137" creationId="{FBB7ADC3-53A0-44F2-914A-78CADAF33411}"/>
          </ac:cxnSpMkLst>
        </pc:cxnChg>
      </pc:sldChg>
      <pc:sldChg chg="addSp delSp modSp mod">
        <pc:chgData name="Mr Porter" userId="caeb4aa7-6afb-46a3-a995-19b0c182e2ba" providerId="ADAL" clId="{4560B461-B24F-49BF-98E1-1F762E96FC6E}" dt="2020-05-27T08:20:32.834" v="390" actId="1076"/>
        <pc:sldMkLst>
          <pc:docMk/>
          <pc:sldMk cId="459888007" sldId="269"/>
        </pc:sldMkLst>
        <pc:spChg chg="del">
          <ac:chgData name="Mr Porter" userId="caeb4aa7-6afb-46a3-a995-19b0c182e2ba" providerId="ADAL" clId="{4560B461-B24F-49BF-98E1-1F762E96FC6E}" dt="2020-05-27T08:20:02.995" v="379" actId="478"/>
          <ac:spMkLst>
            <pc:docMk/>
            <pc:sldMk cId="459888007" sldId="269"/>
            <ac:spMk id="2" creationId="{00000000-0000-0000-0000-000000000000}"/>
          </ac:spMkLst>
        </pc:spChg>
        <pc:spChg chg="del">
          <ac:chgData name="Mr Porter" userId="caeb4aa7-6afb-46a3-a995-19b0c182e2ba" providerId="ADAL" clId="{4560B461-B24F-49BF-98E1-1F762E96FC6E}" dt="2020-05-27T08:20:02.995" v="379" actId="478"/>
          <ac:spMkLst>
            <pc:docMk/>
            <pc:sldMk cId="459888007" sldId="269"/>
            <ac:spMk id="4" creationId="{00000000-0000-0000-0000-000000000000}"/>
          </ac:spMkLst>
        </pc:spChg>
        <pc:spChg chg="add del mod">
          <ac:chgData name="Mr Porter" userId="caeb4aa7-6afb-46a3-a995-19b0c182e2ba" providerId="ADAL" clId="{4560B461-B24F-49BF-98E1-1F762E96FC6E}" dt="2020-05-27T08:20:05.157" v="380" actId="478"/>
          <ac:spMkLst>
            <pc:docMk/>
            <pc:sldMk cId="459888007" sldId="269"/>
            <ac:spMk id="5" creationId="{8DAD8398-DFE1-40F4-9FB7-030B6490E3C0}"/>
          </ac:spMkLst>
        </pc:spChg>
        <pc:spChg chg="add del mod">
          <ac:chgData name="Mr Porter" userId="caeb4aa7-6afb-46a3-a995-19b0c182e2ba" providerId="ADAL" clId="{4560B461-B24F-49BF-98E1-1F762E96FC6E}" dt="2020-05-27T08:20:05.157" v="380" actId="478"/>
          <ac:spMkLst>
            <pc:docMk/>
            <pc:sldMk cId="459888007" sldId="269"/>
            <ac:spMk id="7" creationId="{024C1545-B898-4088-99EF-1857C0EA5B4F}"/>
          </ac:spMkLst>
        </pc:spChg>
        <pc:spChg chg="del">
          <ac:chgData name="Mr Porter" userId="caeb4aa7-6afb-46a3-a995-19b0c182e2ba" providerId="ADAL" clId="{4560B461-B24F-49BF-98E1-1F762E96FC6E}" dt="2020-05-27T08:20:10.320" v="382" actId="26606"/>
          <ac:spMkLst>
            <pc:docMk/>
            <pc:sldMk cId="459888007" sldId="269"/>
            <ac:spMk id="79" creationId="{6109556B-EAE9-4435-B409-0519F2CBDB14}"/>
          </ac:spMkLst>
        </pc:spChg>
        <pc:spChg chg="add">
          <ac:chgData name="Mr Porter" userId="caeb4aa7-6afb-46a3-a995-19b0c182e2ba" providerId="ADAL" clId="{4560B461-B24F-49BF-98E1-1F762E96FC6E}" dt="2020-05-27T08:20:10.320" v="382" actId="26606"/>
          <ac:spMkLst>
            <pc:docMk/>
            <pc:sldMk cId="459888007" sldId="269"/>
            <ac:spMk id="86" creationId="{B6BB1A71-1D39-43C5-A56A-38D33A4053A4}"/>
          </ac:spMkLst>
        </pc:spChg>
        <pc:picChg chg="add mod modCrop">
          <ac:chgData name="Mr Porter" userId="caeb4aa7-6afb-46a3-a995-19b0c182e2ba" providerId="ADAL" clId="{4560B461-B24F-49BF-98E1-1F762E96FC6E}" dt="2020-05-27T08:20:32.834" v="390" actId="1076"/>
          <ac:picMkLst>
            <pc:docMk/>
            <pc:sldMk cId="459888007" sldId="269"/>
            <ac:picMk id="11" creationId="{E13F22E6-6991-4E6E-B687-25399667D618}"/>
          </ac:picMkLst>
        </pc:picChg>
        <pc:picChg chg="del">
          <ac:chgData name="Mr Porter" userId="caeb4aa7-6afb-46a3-a995-19b0c182e2ba" providerId="ADAL" clId="{4560B461-B24F-49BF-98E1-1F762E96FC6E}" dt="2020-05-27T08:19:53.241" v="378" actId="478"/>
          <ac:picMkLst>
            <pc:docMk/>
            <pc:sldMk cId="459888007" sldId="269"/>
            <ac:picMk id="75" creationId="{FA09B19B-A173-4078-B08E-9320AC160EA9}"/>
          </ac:picMkLst>
        </pc:picChg>
        <pc:cxnChg chg="del">
          <ac:chgData name="Mr Porter" userId="caeb4aa7-6afb-46a3-a995-19b0c182e2ba" providerId="ADAL" clId="{4560B461-B24F-49BF-98E1-1F762E96FC6E}" dt="2020-05-27T08:20:10.320" v="382" actId="26606"/>
          <ac:cxnSpMkLst>
            <pc:docMk/>
            <pc:sldMk cId="459888007" sldId="269"/>
            <ac:cxnSpMk id="81" creationId="{5814CCBE-423E-41B2-A9F3-82679F490EF4}"/>
          </ac:cxnSpMkLst>
        </pc:cxnChg>
      </pc:sldChg>
      <pc:sldChg chg="addSp delSp modSp add mod">
        <pc:chgData name="Mr Porter" userId="caeb4aa7-6afb-46a3-a995-19b0c182e2ba" providerId="ADAL" clId="{4560B461-B24F-49BF-98E1-1F762E96FC6E}" dt="2020-05-27T08:20:50.973" v="398" actId="1076"/>
        <pc:sldMkLst>
          <pc:docMk/>
          <pc:sldMk cId="195952781" sldId="270"/>
        </pc:sldMkLst>
        <pc:picChg chg="add mod">
          <ac:chgData name="Mr Porter" userId="caeb4aa7-6afb-46a3-a995-19b0c182e2ba" providerId="ADAL" clId="{4560B461-B24F-49BF-98E1-1F762E96FC6E}" dt="2020-05-27T08:20:50.973" v="398" actId="1076"/>
          <ac:picMkLst>
            <pc:docMk/>
            <pc:sldMk cId="195952781" sldId="270"/>
            <ac:picMk id="4" creationId="{450EA54E-614D-4440-8A27-6E9292C46DAF}"/>
          </ac:picMkLst>
        </pc:picChg>
        <pc:picChg chg="del">
          <ac:chgData name="Mr Porter" userId="caeb4aa7-6afb-46a3-a995-19b0c182e2ba" providerId="ADAL" clId="{4560B461-B24F-49BF-98E1-1F762E96FC6E}" dt="2020-05-27T08:20:37.396" v="392" actId="478"/>
          <ac:picMkLst>
            <pc:docMk/>
            <pc:sldMk cId="195952781" sldId="270"/>
            <ac:picMk id="11" creationId="{E13F22E6-6991-4E6E-B687-25399667D618}"/>
          </ac:picMkLst>
        </pc:picChg>
      </pc:sldChg>
      <pc:sldChg chg="addSp delSp modSp add mod">
        <pc:chgData name="Mr Porter" userId="caeb4aa7-6afb-46a3-a995-19b0c182e2ba" providerId="ADAL" clId="{4560B461-B24F-49BF-98E1-1F762E96FC6E}" dt="2020-05-27T08:21:55.197" v="416" actId="1076"/>
        <pc:sldMkLst>
          <pc:docMk/>
          <pc:sldMk cId="2464004979" sldId="271"/>
        </pc:sldMkLst>
        <pc:picChg chg="del">
          <ac:chgData name="Mr Porter" userId="caeb4aa7-6afb-46a3-a995-19b0c182e2ba" providerId="ADAL" clId="{4560B461-B24F-49BF-98E1-1F762E96FC6E}" dt="2020-05-27T08:21:00.629" v="400" actId="478"/>
          <ac:picMkLst>
            <pc:docMk/>
            <pc:sldMk cId="2464004979" sldId="271"/>
            <ac:picMk id="4" creationId="{450EA54E-614D-4440-8A27-6E9292C46DAF}"/>
          </ac:picMkLst>
        </pc:picChg>
        <pc:picChg chg="add mod">
          <ac:chgData name="Mr Porter" userId="caeb4aa7-6afb-46a3-a995-19b0c182e2ba" providerId="ADAL" clId="{4560B461-B24F-49BF-98E1-1F762E96FC6E}" dt="2020-05-27T08:21:20.971" v="406" actId="14100"/>
          <ac:picMkLst>
            <pc:docMk/>
            <pc:sldMk cId="2464004979" sldId="271"/>
            <ac:picMk id="5" creationId="{EB18A5A6-FFC0-4298-9781-2B996F8B2877}"/>
          </ac:picMkLst>
        </pc:picChg>
        <pc:picChg chg="add mod">
          <ac:chgData name="Mr Porter" userId="caeb4aa7-6afb-46a3-a995-19b0c182e2ba" providerId="ADAL" clId="{4560B461-B24F-49BF-98E1-1F762E96FC6E}" dt="2020-05-27T08:21:41.183" v="408" actId="1076"/>
          <ac:picMkLst>
            <pc:docMk/>
            <pc:sldMk cId="2464004979" sldId="271"/>
            <ac:picMk id="6" creationId="{A4BC7837-BF47-4CDF-B879-02264EF5DA78}"/>
          </ac:picMkLst>
        </pc:picChg>
        <pc:picChg chg="add mod">
          <ac:chgData name="Mr Porter" userId="caeb4aa7-6afb-46a3-a995-19b0c182e2ba" providerId="ADAL" clId="{4560B461-B24F-49BF-98E1-1F762E96FC6E}" dt="2020-05-27T08:21:55.197" v="416" actId="1076"/>
          <ac:picMkLst>
            <pc:docMk/>
            <pc:sldMk cId="2464004979" sldId="271"/>
            <ac:picMk id="7" creationId="{A1B31442-88CE-4350-9F43-214FA5441041}"/>
          </ac:picMkLst>
        </pc:picChg>
      </pc:sldChg>
      <pc:sldChg chg="addSp delSp modSp mod">
        <pc:chgData name="Mr Porter" userId="caeb4aa7-6afb-46a3-a995-19b0c182e2ba" providerId="ADAL" clId="{4560B461-B24F-49BF-98E1-1F762E96FC6E}" dt="2020-05-27T08:24:06.695" v="461" actId="20577"/>
        <pc:sldMkLst>
          <pc:docMk/>
          <pc:sldMk cId="3833123644" sldId="272"/>
        </pc:sldMkLst>
        <pc:spChg chg="mod">
          <ac:chgData name="Mr Porter" userId="caeb4aa7-6afb-46a3-a995-19b0c182e2ba" providerId="ADAL" clId="{4560B461-B24F-49BF-98E1-1F762E96FC6E}" dt="2020-05-27T08:24:06.695" v="461" actId="20577"/>
          <ac:spMkLst>
            <pc:docMk/>
            <pc:sldMk cId="3833123644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4560B461-B24F-49BF-98E1-1F762E96FC6E}" dt="2020-05-27T08:22:30.945" v="423" actId="20577"/>
          <ac:spMkLst>
            <pc:docMk/>
            <pc:sldMk cId="3833123644" sldId="272"/>
            <ac:spMk id="4" creationId="{00000000-0000-0000-0000-000000000000}"/>
          </ac:spMkLst>
        </pc:spChg>
        <pc:spChg chg="del">
          <ac:chgData name="Mr Porter" userId="caeb4aa7-6afb-46a3-a995-19b0c182e2ba" providerId="ADAL" clId="{4560B461-B24F-49BF-98E1-1F762E96FC6E}" dt="2020-05-27T08:23:49.306" v="439" actId="26606"/>
          <ac:spMkLst>
            <pc:docMk/>
            <pc:sldMk cId="3833123644" sldId="272"/>
            <ac:spMk id="79" creationId="{6109556B-EAE9-4435-B409-0519F2CBDB14}"/>
          </ac:spMkLst>
        </pc:spChg>
        <pc:spChg chg="add">
          <ac:chgData name="Mr Porter" userId="caeb4aa7-6afb-46a3-a995-19b0c182e2ba" providerId="ADAL" clId="{4560B461-B24F-49BF-98E1-1F762E96FC6E}" dt="2020-05-27T08:23:49.306" v="439" actId="26606"/>
          <ac:spMkLst>
            <pc:docMk/>
            <pc:sldMk cId="3833123644" sldId="272"/>
            <ac:spMk id="135" creationId="{6109556B-EAE9-4435-B409-0519F2CBDB14}"/>
          </ac:spMkLst>
        </pc:spChg>
        <pc:picChg chg="del">
          <ac:chgData name="Mr Porter" userId="caeb4aa7-6afb-46a3-a995-19b0c182e2ba" providerId="ADAL" clId="{4560B461-B24F-49BF-98E1-1F762E96FC6E}" dt="2020-05-27T08:22:59.708" v="426" actId="478"/>
          <ac:picMkLst>
            <pc:docMk/>
            <pc:sldMk cId="3833123644" sldId="272"/>
            <ac:picMk id="75" creationId="{FA09B19B-A173-4078-B08E-9320AC160EA9}"/>
          </ac:picMkLst>
        </pc:picChg>
        <pc:picChg chg="add mod">
          <ac:chgData name="Mr Porter" userId="caeb4aa7-6afb-46a3-a995-19b0c182e2ba" providerId="ADAL" clId="{4560B461-B24F-49BF-98E1-1F762E96FC6E}" dt="2020-05-27T08:23:49.306" v="439" actId="26606"/>
          <ac:picMkLst>
            <pc:docMk/>
            <pc:sldMk cId="3833123644" sldId="272"/>
            <ac:picMk id="1026" creationId="{A0395873-CD94-4F24-9A19-60A4D5386B7A}"/>
          </ac:picMkLst>
        </pc:picChg>
        <pc:cxnChg chg="del">
          <ac:chgData name="Mr Porter" userId="caeb4aa7-6afb-46a3-a995-19b0c182e2ba" providerId="ADAL" clId="{4560B461-B24F-49BF-98E1-1F762E96FC6E}" dt="2020-05-27T08:23:49.306" v="439" actId="26606"/>
          <ac:cxnSpMkLst>
            <pc:docMk/>
            <pc:sldMk cId="3833123644" sldId="272"/>
            <ac:cxnSpMk id="81" creationId="{5814CCBE-423E-41B2-A9F3-82679F490EF4}"/>
          </ac:cxnSpMkLst>
        </pc:cxnChg>
        <pc:cxnChg chg="add">
          <ac:chgData name="Mr Porter" userId="caeb4aa7-6afb-46a3-a995-19b0c182e2ba" providerId="ADAL" clId="{4560B461-B24F-49BF-98E1-1F762E96FC6E}" dt="2020-05-27T08:23:49.306" v="439" actId="26606"/>
          <ac:cxnSpMkLst>
            <pc:docMk/>
            <pc:sldMk cId="3833123644" sldId="272"/>
            <ac:cxnSpMk id="137" creationId="{5814CCBE-423E-41B2-A9F3-82679F490EF4}"/>
          </ac:cxnSpMkLst>
        </pc:cxnChg>
      </pc:sldChg>
    </pc:docChg>
  </pc:docChgLst>
  <pc:docChgLst>
    <pc:chgData name="Mr Porter" userId="caeb4aa7-6afb-46a3-a995-19b0c182e2ba" providerId="ADAL" clId="{056E437E-2C57-4889-BFDE-2E9F92409EF7}"/>
    <pc:docChg chg="delSld modSld">
      <pc:chgData name="Mr Porter" userId="caeb4aa7-6afb-46a3-a995-19b0c182e2ba" providerId="ADAL" clId="{056E437E-2C57-4889-BFDE-2E9F92409EF7}" dt="2020-05-27T08:07:23.587" v="8" actId="29295"/>
      <pc:docMkLst>
        <pc:docMk/>
      </pc:docMkLst>
      <pc:sldChg chg="modSp mod">
        <pc:chgData name="Mr Porter" userId="caeb4aa7-6afb-46a3-a995-19b0c182e2ba" providerId="ADAL" clId="{056E437E-2C57-4889-BFDE-2E9F92409EF7}" dt="2020-05-27T08:07:23.587" v="8" actId="29295"/>
        <pc:sldMkLst>
          <pc:docMk/>
          <pc:sldMk cId="3606514065" sldId="256"/>
        </pc:sldMkLst>
        <pc:picChg chg="mod">
          <ac:chgData name="Mr Porter" userId="caeb4aa7-6afb-46a3-a995-19b0c182e2ba" providerId="ADAL" clId="{056E437E-2C57-4889-BFDE-2E9F92409EF7}" dt="2020-05-27T08:07:23.587" v="8" actId="29295"/>
          <ac:picMkLst>
            <pc:docMk/>
            <pc:sldMk cId="3606514065" sldId="256"/>
            <ac:picMk id="4" creationId="{00000000-0000-0000-0000-000000000000}"/>
          </ac:picMkLst>
        </pc:picChg>
      </pc:sldChg>
      <pc:sldChg chg="modSp mod">
        <pc:chgData name="Mr Porter" userId="caeb4aa7-6afb-46a3-a995-19b0c182e2ba" providerId="ADAL" clId="{056E437E-2C57-4889-BFDE-2E9F92409EF7}" dt="2020-05-27T08:07:04.786" v="6" actId="948"/>
        <pc:sldMkLst>
          <pc:docMk/>
          <pc:sldMk cId="2124926539" sldId="258"/>
        </pc:sldMkLst>
        <pc:spChg chg="mod">
          <ac:chgData name="Mr Porter" userId="caeb4aa7-6afb-46a3-a995-19b0c182e2ba" providerId="ADAL" clId="{056E437E-2C57-4889-BFDE-2E9F92409EF7}" dt="2020-05-27T08:07:04.786" v="6" actId="948"/>
          <ac:spMkLst>
            <pc:docMk/>
            <pc:sldMk cId="2124926539" sldId="258"/>
            <ac:spMk id="2" creationId="{00000000-0000-0000-0000-000000000000}"/>
          </ac:spMkLst>
        </pc:spChg>
        <pc:spChg chg="mod">
          <ac:chgData name="Mr Porter" userId="caeb4aa7-6afb-46a3-a995-19b0c182e2ba" providerId="ADAL" clId="{056E437E-2C57-4889-BFDE-2E9F92409EF7}" dt="2020-05-27T08:06:47.755" v="4" actId="20577"/>
          <ac:spMkLst>
            <pc:docMk/>
            <pc:sldMk cId="2124926539" sldId="258"/>
            <ac:spMk id="4" creationId="{00000000-0000-0000-0000-000000000000}"/>
          </ac:spMkLst>
        </pc:spChg>
      </pc:sldChg>
      <pc:sldChg chg="del">
        <pc:chgData name="Mr Porter" userId="caeb4aa7-6afb-46a3-a995-19b0c182e2ba" providerId="ADAL" clId="{056E437E-2C57-4889-BFDE-2E9F92409EF7}" dt="2020-05-27T08:06:40.759" v="0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056E437E-2C57-4889-BFDE-2E9F92409EF7}" dt="2020-05-27T08:06:41.962" v="1" actId="47"/>
        <pc:sldMkLst>
          <pc:docMk/>
          <pc:sldMk cId="1920951925" sldId="261"/>
        </pc:sldMkLst>
      </pc:sldChg>
      <pc:sldChg chg="modSp mod">
        <pc:chgData name="Mr Porter" userId="caeb4aa7-6afb-46a3-a995-19b0c182e2ba" providerId="ADAL" clId="{056E437E-2C57-4889-BFDE-2E9F92409EF7}" dt="2020-05-27T08:07:14.791" v="7" actId="948"/>
        <pc:sldMkLst>
          <pc:docMk/>
          <pc:sldMk cId="3389500544" sldId="262"/>
        </pc:sldMkLst>
        <pc:spChg chg="mod">
          <ac:chgData name="Mr Porter" userId="caeb4aa7-6afb-46a3-a995-19b0c182e2ba" providerId="ADAL" clId="{056E437E-2C57-4889-BFDE-2E9F92409EF7}" dt="2020-05-27T08:07:14.791" v="7" actId="948"/>
          <ac:spMkLst>
            <pc:docMk/>
            <pc:sldMk cId="3389500544" sldId="26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ue.js products list">
            <a:extLst>
              <a:ext uri="{FF2B5EF4-FFF2-40B4-BE49-F238E27FC236}">
                <a16:creationId xmlns:a16="http://schemas.microsoft.com/office/drawing/2014/main" id="{29AEF2DA-9755-41E5-9744-6FD89280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4012" cy="68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smtClean="0">
                <a:solidFill>
                  <a:srgbClr val="FFFFFF"/>
                </a:solidFill>
              </a:rPr>
              <a:t>nat5 </a:t>
            </a:r>
            <a:r>
              <a:rPr lang="en-GB" sz="3700" dirty="0">
                <a:solidFill>
                  <a:srgbClr val="FFFFFF"/>
                </a:solidFill>
              </a:rPr>
              <a:t>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Research Techniques and Evaluation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Examining the product (observation)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3083824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By examining the product in detail, you can find out about: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Its construction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The materials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Processes used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How it has been assembled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6" name="Picture 2" descr="Two people looking at a table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r="8934"/>
          <a:stretch/>
        </p:blipFill>
        <p:spPr bwMode="auto">
          <a:xfrm>
            <a:off x="4101411" y="0"/>
            <a:ext cx="5042589" cy="68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Product comparison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3083824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Looking at similar commercial products can highlight what is well designed about the product that you are evaluating.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If you use this method, you need to ensure that the products you compare are similar and being tested against the same criteria.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6" name="Picture 2" descr="Best Cheese gra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06" y="341914"/>
            <a:ext cx="19812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est Cheese gr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01" y="341914"/>
            <a:ext cx="2039257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est Cheese gra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02617"/>
            <a:ext cx="2036921" cy="30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3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/>
          <p:cNvSpPr txBox="1">
            <a:spLocks/>
          </p:cNvSpPr>
          <p:nvPr/>
        </p:nvSpPr>
        <p:spPr>
          <a:xfrm>
            <a:off x="4267124" y="332656"/>
            <a:ext cx="4697364" cy="6525344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Things that can be discussed when evaluating the existing product</a:t>
            </a:r>
            <a:r>
              <a:rPr lang="en-GB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Function</a:t>
            </a:r>
            <a:r>
              <a:rPr lang="en-GB" dirty="0"/>
              <a:t> – primary and secondary, fit for </a:t>
            </a:r>
            <a:r>
              <a:rPr lang="en-GB" dirty="0" smtClean="0"/>
              <a:t>purpose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Performance</a:t>
            </a:r>
            <a:r>
              <a:rPr lang="en-GB" dirty="0"/>
              <a:t> – easily maintained, good or bad for the environment, quality materials etc. </a:t>
            </a: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Market</a:t>
            </a:r>
            <a:r>
              <a:rPr lang="en-GB" dirty="0"/>
              <a:t> – is this product what consumers are looking for? Does it meet social expectations? Does it have a niche market</a:t>
            </a:r>
            <a:r>
              <a:rPr lang="en-GB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Aesthetics</a:t>
            </a:r>
            <a:r>
              <a:rPr lang="en-GB" dirty="0"/>
              <a:t> – factors that affect the way it looks</a:t>
            </a:r>
            <a:r>
              <a:rPr lang="en-GB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Ergonomics</a:t>
            </a:r>
            <a:r>
              <a:rPr lang="en-GB" dirty="0"/>
              <a:t> – anthropometrics, psychology, </a:t>
            </a:r>
            <a:r>
              <a:rPr lang="en-GB" dirty="0" smtClean="0"/>
              <a:t>physiology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Economics</a:t>
            </a:r>
            <a:r>
              <a:rPr lang="en-GB" dirty="0"/>
              <a:t> – cost, safety, British Standards, value for money.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3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Developing my understanding of product evaluation.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Understand the different ways to evaluate and compare existing products.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Conduct research online, in books and magazines, annotate these and compare existing products.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What is product evaluation?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8006" y="404664"/>
            <a:ext cx="4666482" cy="62646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You are a consumer when you buy or use a product.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As a consumer you have choices.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Evaluation of a product means that you are checking: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 smtClean="0"/>
              <a:t>The suitability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 smtClean="0"/>
              <a:t>Safety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 smtClean="0"/>
              <a:t>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 smtClean="0"/>
              <a:t>Whether it does the job it was intended to do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 smtClean="0"/>
              <a:t>Meets the needs of the user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/>
              <a:t>You </a:t>
            </a:r>
            <a:r>
              <a:rPr lang="en-GB" sz="2800" dirty="0"/>
              <a:t>must be able to identify the features of a product that makes it a success or a failure.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/>
          </a:p>
        </p:txBody>
      </p:sp>
      <p:pic>
        <p:nvPicPr>
          <p:cNvPr id="1026" name="Picture 2" descr="Pros and Cons 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499644" cy="34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Why do we evaluate products already on the market?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8792" y="500654"/>
            <a:ext cx="4583687" cy="6096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When designers are designing new products to put on the market, it is important for them to look at other products that already exist. </a:t>
            </a:r>
            <a:endParaRPr lang="en-GB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By analysing current products, designers can: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/>
              <a:t>Develop and improve these products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/>
              <a:t>Learn lessons from earlier mistakes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400" i="1" dirty="0"/>
              <a:t>Identify design faults to make their new designs better.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</p:txBody>
      </p:sp>
      <p:pic>
        <p:nvPicPr>
          <p:cNvPr id="7" name="Picture 2" descr="http://t1.gstatic.com/images?q=tbn:ANd9GcRo7896RHIYd4MF2aD9RQBgz-buP3uEGgcZGm8Z-wzYkugh7BG6SWiHBRv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686" y="2304591"/>
            <a:ext cx="1722157" cy="17573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2700000">
            <a:off x="974382" y="4476570"/>
            <a:ext cx="709454" cy="39906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http://thedailyobsession.net/wp-content/uploads/2012/03/rev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412" y="4697396"/>
            <a:ext cx="1673998" cy="16967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 rot="2700000">
            <a:off x="2303492" y="3862358"/>
            <a:ext cx="709454" cy="39906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8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User trials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3083824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A group of users test/trial versions of products under controlled conditions and give their opinions on the products. </a:t>
            </a:r>
            <a:endParaRPr lang="en-GB" sz="24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For example, they would test how this Garlic press functions or consider other aspects like performance, aesthetics etc.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In an exam question, you may be asked what kind of information a user would produce by trialling a particular product and focussing on a particular design factor. 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s://imgix.bustle.com/uploads/image/2019/4/11/b54d05ec-81a6-42e3-8465-7b56dfc05049-best-garlic-presses.jpg?w=970&amp;h=546&amp;fit=crop&amp;crop=faces&amp;auto=format&amp;q=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r="40306"/>
          <a:stretch/>
        </p:blipFill>
        <p:spPr bwMode="auto">
          <a:xfrm>
            <a:off x="4101411" y="0"/>
            <a:ext cx="5042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4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User trip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87" y="1745629"/>
            <a:ext cx="3083824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This is different from a User trial as a person/group of people would test and give feedback on the whole process of using a product.</a:t>
            </a:r>
            <a:br>
              <a:rPr lang="en-GB" sz="2400" dirty="0" smtClean="0">
                <a:solidFill>
                  <a:srgbClr val="FFFFFF"/>
                </a:solidFill>
              </a:rPr>
            </a:br>
            <a:endParaRPr lang="en-GB" sz="24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The trip would involve feedback on everything from Aesthetics, Performance, </a:t>
            </a:r>
            <a:r>
              <a:rPr lang="en-GB" sz="2400" dirty="0">
                <a:solidFill>
                  <a:srgbClr val="FFFFFF"/>
                </a:solidFill>
              </a:rPr>
              <a:t>D</a:t>
            </a:r>
            <a:r>
              <a:rPr lang="en-GB" sz="2400" dirty="0" smtClean="0">
                <a:solidFill>
                  <a:srgbClr val="FFFFFF"/>
                </a:solidFill>
              </a:rPr>
              <a:t>urability, Function, Ergonomics etc.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5" name="AutoShape 4" descr="1pc Stainless Steel Garlic Press, one-size Garlic Presses Silver one-size Stainless Steel Plastic , Silver by SH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11" y="0"/>
            <a:ext cx="5042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Focus groups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3083824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Small number of people (usually between 4 and 15, but typically 8) are brought together with a moderator to focus on/discuss a specific product.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6" name="Picture 2" descr="FAQ: What is a focus group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r="33523"/>
          <a:stretch/>
        </p:blipFill>
        <p:spPr bwMode="auto">
          <a:xfrm>
            <a:off x="4068619" y="0"/>
            <a:ext cx="507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1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questionnaire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3083824" cy="49411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FFFF"/>
                </a:solidFill>
              </a:rPr>
              <a:t>A list of research of survey questions asked to a larger group of people, designed to extract specific information. </a:t>
            </a:r>
            <a:endParaRPr lang="en-GB" sz="24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A wide range of people can be sampled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Can be collated quickly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Specific questions can be asked </a:t>
            </a:r>
            <a:r>
              <a:rPr lang="en-GB" sz="2400" dirty="0" err="1" smtClean="0">
                <a:solidFill>
                  <a:srgbClr val="FFFFFF"/>
                </a:solidFill>
              </a:rPr>
              <a:t>eg</a:t>
            </a:r>
            <a:r>
              <a:rPr lang="en-GB" sz="2400" dirty="0" smtClean="0">
                <a:solidFill>
                  <a:srgbClr val="FFFFFF"/>
                </a:solidFill>
              </a:rPr>
              <a:t> aesthetics, ergonomics, function - to direct the person being surveyed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Can be written to suit the target market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A rating system can be used to further refine the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The results are easy to present in the form of graphs/charts.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s://cdn.business2community.com/wp-content/uploads/2019/06/survey_1560746501-600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25192"/>
          <a:stretch/>
        </p:blipFill>
        <p:spPr bwMode="auto">
          <a:xfrm>
            <a:off x="4067944" y="-8384"/>
            <a:ext cx="5112568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questionnaire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16832"/>
            <a:ext cx="3600400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FFFF"/>
                </a:solidFill>
              </a:rPr>
              <a:t>Key Stages in carrying out a questionnaire:</a:t>
            </a:r>
          </a:p>
          <a:p>
            <a:pPr marL="173736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• Decide on the questions to be used</a:t>
            </a:r>
          </a:p>
          <a:p>
            <a:pPr marL="173736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• Identify the target audience</a:t>
            </a:r>
          </a:p>
          <a:p>
            <a:pPr marL="173736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• Test/check the questionnaire for example length/clarity</a:t>
            </a:r>
          </a:p>
          <a:p>
            <a:pPr marL="173736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• Ask questions/distribute the questionnaire</a:t>
            </a:r>
          </a:p>
          <a:p>
            <a:pPr marL="173736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• Collect results</a:t>
            </a:r>
          </a:p>
          <a:p>
            <a:pPr marL="173736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• Analyse results.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s://cdn.business2community.com/wp-content/uploads/2019/06/survey_1560746501-600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25192"/>
          <a:stretch/>
        </p:blipFill>
        <p:spPr bwMode="auto">
          <a:xfrm>
            <a:off x="4067944" y="-8384"/>
            <a:ext cx="5112568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nat5 Design &amp; Manufacture</vt:lpstr>
      <vt:lpstr>Learning intentions &amp; success criteria</vt:lpstr>
      <vt:lpstr>What is product evaluation?</vt:lpstr>
      <vt:lpstr>Why do we evaluate products already on the market?</vt:lpstr>
      <vt:lpstr>User trials</vt:lpstr>
      <vt:lpstr>User trip</vt:lpstr>
      <vt:lpstr>Focus groups</vt:lpstr>
      <vt:lpstr>questionnaire</vt:lpstr>
      <vt:lpstr>questionnaire</vt:lpstr>
      <vt:lpstr>Examining the product (observation)</vt:lpstr>
      <vt:lpstr>Product comparison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Scott Porter</dc:creator>
  <cp:lastModifiedBy>025SPorter</cp:lastModifiedBy>
  <cp:revision>8</cp:revision>
  <dcterms:created xsi:type="dcterms:W3CDTF">2020-06-16T11:25:52Z</dcterms:created>
  <dcterms:modified xsi:type="dcterms:W3CDTF">2022-11-14T10:19:03Z</dcterms:modified>
</cp:coreProperties>
</file>